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9" r:id="rId4"/>
    <p:sldId id="261" r:id="rId5"/>
    <p:sldId id="264" r:id="rId6"/>
    <p:sldId id="263" r:id="rId7"/>
  </p:sldIdLst>
  <p:sldSz cx="12192000" cy="6858000"/>
  <p:notesSz cx="6858000" cy="914400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66"/>
    <a:srgbClr val="182A4C"/>
    <a:srgbClr val="000000"/>
    <a:srgbClr val="1673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201"/>
    <p:restoredTop sz="94637"/>
  </p:normalViewPr>
  <p:slideViewPr>
    <p:cSldViewPr snapToGrid="0" snapToObjects="1">
      <p:cViewPr varScale="1">
        <p:scale>
          <a:sx n="58" d="100"/>
          <a:sy n="58" d="100"/>
        </p:scale>
        <p:origin x="48" y="4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FEA5C11-115A-4E66-AC2E-4CE609F5FB77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E6DFBB15-51CB-4C0F-A77F-951172639E44}">
      <dgm:prSet phldrT="[Text]" custT="1"/>
      <dgm:spPr>
        <a:solidFill>
          <a:schemeClr val="accent6">
            <a:lumMod val="40000"/>
            <a:lumOff val="60000"/>
          </a:schemeClr>
        </a:solidFill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r>
            <a:rPr lang="es-MX" sz="1200" dirty="0">
              <a:solidFill>
                <a:schemeClr val="tx1"/>
              </a:solidFill>
            </a:rPr>
            <a:t>Paulina Núñez</a:t>
          </a:r>
        </a:p>
      </dgm:t>
    </dgm:pt>
    <dgm:pt modelId="{053F5D4B-FF8C-4888-A008-17FEB0EDFC81}" type="parTrans" cxnId="{49C168F4-D3CD-413D-8EB8-A3A300AD4399}">
      <dgm:prSet/>
      <dgm:spPr/>
      <dgm:t>
        <a:bodyPr/>
        <a:lstStyle/>
        <a:p>
          <a:endParaRPr lang="es-MX"/>
        </a:p>
      </dgm:t>
    </dgm:pt>
    <dgm:pt modelId="{EBD068EA-8CA7-4C63-A58D-6A8DB6884A65}" type="sibTrans" cxnId="{49C168F4-D3CD-413D-8EB8-A3A300AD4399}">
      <dgm:prSet/>
      <dgm:spPr/>
      <dgm:t>
        <a:bodyPr/>
        <a:lstStyle/>
        <a:p>
          <a:endParaRPr lang="es-MX"/>
        </a:p>
      </dgm:t>
    </dgm:pt>
    <dgm:pt modelId="{57883F68-F22B-418C-800A-897E75E5FC74}">
      <dgm:prSet phldrT="[Text]" custT="1"/>
      <dgm:spPr>
        <a:solidFill>
          <a:schemeClr val="accent6">
            <a:lumMod val="40000"/>
            <a:lumOff val="60000"/>
          </a:schemeClr>
        </a:solidFill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pPr algn="l">
            <a:buNone/>
          </a:pPr>
          <a:r>
            <a:rPr lang="es-MX" sz="1100" u="sng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Samantha Méndez: </a:t>
          </a:r>
          <a:r>
            <a:rPr lang="es-MX" sz="1100" i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Secretaria de Comités (Humanos) </a:t>
          </a:r>
          <a:endParaRPr lang="es-MX" sz="1100" dirty="0">
            <a:solidFill>
              <a:schemeClr val="tx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  <a:p>
          <a:pPr algn="l">
            <a:buFont typeface="Arial" panose="020B0604020202020204" pitchFamily="34" charset="0"/>
            <a:buChar char="•"/>
          </a:pPr>
          <a:r>
            <a:rPr lang="es-MX" sz="11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- Casos Particulares </a:t>
          </a:r>
        </a:p>
        <a:p>
          <a:pPr algn="l">
            <a:buFont typeface="Arial" panose="020B0604020202020204" pitchFamily="34" charset="0"/>
            <a:buChar char="•"/>
          </a:pPr>
          <a:r>
            <a:rPr lang="es-MX" sz="11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 (alcance de apoyo con autoridades)</a:t>
          </a:r>
        </a:p>
        <a:p>
          <a:pPr algn="l">
            <a:buFont typeface="Arial" panose="020B0604020202020204" pitchFamily="34" charset="0"/>
            <a:buChar char="•"/>
          </a:pPr>
          <a:r>
            <a:rPr lang="es-MX" sz="11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- </a:t>
          </a:r>
          <a:r>
            <a:rPr lang="es-MX" sz="1100" dirty="0" err="1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Webinars</a:t>
          </a:r>
          <a:r>
            <a:rPr lang="es-MX" sz="11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, Foros y Eventos</a:t>
          </a:r>
        </a:p>
      </dgm:t>
    </dgm:pt>
    <dgm:pt modelId="{3AE1CC4A-BB14-4DFB-BA8B-7BB73624E0FD}" type="parTrans" cxnId="{ED2C36B8-E1F7-4130-871B-A404E625CD69}">
      <dgm:prSet/>
      <dgm:spPr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endParaRPr lang="es-MX"/>
        </a:p>
      </dgm:t>
    </dgm:pt>
    <dgm:pt modelId="{BAACED9F-FB07-4476-A7AA-A19F1C6C943F}" type="sibTrans" cxnId="{ED2C36B8-E1F7-4130-871B-A404E625CD69}">
      <dgm:prSet/>
      <dgm:spPr/>
      <dgm:t>
        <a:bodyPr/>
        <a:lstStyle/>
        <a:p>
          <a:endParaRPr lang="es-MX"/>
        </a:p>
      </dgm:t>
    </dgm:pt>
    <dgm:pt modelId="{916512CE-19DF-42B2-90ED-0CBDD3C62F00}">
      <dgm:prSet phldrT="[Text]" custT="1"/>
      <dgm:spPr>
        <a:solidFill>
          <a:schemeClr val="accent6">
            <a:lumMod val="40000"/>
            <a:lumOff val="60000"/>
          </a:schemeClr>
        </a:solidFill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pPr algn="l"/>
          <a:r>
            <a:rPr lang="es-MX" sz="11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es-MX" sz="1100" u="sng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Andrea García: </a:t>
          </a:r>
          <a:r>
            <a:rPr lang="es-MX" sz="1100" i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Secretaria de Comités (Técnicos) </a:t>
          </a:r>
          <a:endParaRPr lang="es-MX" sz="1100" dirty="0">
            <a:solidFill>
              <a:schemeClr val="tx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  <a:p>
          <a:pPr algn="l"/>
          <a:r>
            <a:rPr lang="es-MX" sz="11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- Casos Particulares </a:t>
          </a:r>
        </a:p>
        <a:p>
          <a:pPr algn="l"/>
          <a:r>
            <a:rPr lang="es-MX" sz="11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(alcance de apoyo con autoridades)</a:t>
          </a:r>
        </a:p>
        <a:p>
          <a:pPr algn="l"/>
          <a:r>
            <a:rPr lang="es-MX" sz="11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- </a:t>
          </a:r>
          <a:r>
            <a:rPr lang="es-MX" sz="1100" dirty="0" err="1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Webinars</a:t>
          </a:r>
          <a:r>
            <a:rPr lang="es-MX" sz="11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, Foros y Eventos</a:t>
          </a:r>
        </a:p>
      </dgm:t>
    </dgm:pt>
    <dgm:pt modelId="{174AEE4E-DE35-49D2-B77E-652E12A183F3}" type="parTrans" cxnId="{89301132-5D53-4578-82A8-EA46102DB02C}">
      <dgm:prSet/>
      <dgm:spPr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endParaRPr lang="es-MX"/>
        </a:p>
      </dgm:t>
    </dgm:pt>
    <dgm:pt modelId="{1D4F496D-EC07-4ED5-93E1-1284F6D338E6}" type="sibTrans" cxnId="{89301132-5D53-4578-82A8-EA46102DB02C}">
      <dgm:prSet/>
      <dgm:spPr/>
      <dgm:t>
        <a:bodyPr/>
        <a:lstStyle/>
        <a:p>
          <a:endParaRPr lang="es-MX"/>
        </a:p>
      </dgm:t>
    </dgm:pt>
    <dgm:pt modelId="{BCC7DEA9-837F-420C-ADB2-0E5A2C5AA503}" type="pres">
      <dgm:prSet presAssocID="{DFEA5C11-115A-4E66-AC2E-4CE609F5FB77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D9097127-F7DB-4D02-8E6A-2059AC19998F}" type="pres">
      <dgm:prSet presAssocID="{E6DFBB15-51CB-4C0F-A77F-951172639E44}" presName="root1" presStyleCnt="0"/>
      <dgm:spPr/>
    </dgm:pt>
    <dgm:pt modelId="{3226868A-4745-432A-B2D8-3A8EBE121E8F}" type="pres">
      <dgm:prSet presAssocID="{E6DFBB15-51CB-4C0F-A77F-951172639E44}" presName="LevelOneTextNode" presStyleLbl="node0" presStyleIdx="0" presStyleCnt="1" custScaleX="82953" custLinFactX="-47937" custLinFactNeighborX="-100000">
        <dgm:presLayoutVars>
          <dgm:chPref val="3"/>
        </dgm:presLayoutVars>
      </dgm:prSet>
      <dgm:spPr/>
    </dgm:pt>
    <dgm:pt modelId="{DB404D59-6D30-43C8-A682-6A86D75EA76B}" type="pres">
      <dgm:prSet presAssocID="{E6DFBB15-51CB-4C0F-A77F-951172639E44}" presName="level2hierChild" presStyleCnt="0"/>
      <dgm:spPr/>
    </dgm:pt>
    <dgm:pt modelId="{CAD79A78-9E9C-4407-8B01-3D2FEF75B173}" type="pres">
      <dgm:prSet presAssocID="{3AE1CC4A-BB14-4DFB-BA8B-7BB73624E0FD}" presName="conn2-1" presStyleLbl="parChTrans1D2" presStyleIdx="0" presStyleCnt="2"/>
      <dgm:spPr/>
    </dgm:pt>
    <dgm:pt modelId="{A7EAC6E6-7CB1-4694-8BC7-4739895A37C5}" type="pres">
      <dgm:prSet presAssocID="{3AE1CC4A-BB14-4DFB-BA8B-7BB73624E0FD}" presName="connTx" presStyleLbl="parChTrans1D2" presStyleIdx="0" presStyleCnt="2"/>
      <dgm:spPr/>
    </dgm:pt>
    <dgm:pt modelId="{5A4151A7-9F3E-4EDB-A193-38741260A4A4}" type="pres">
      <dgm:prSet presAssocID="{57883F68-F22B-418C-800A-897E75E5FC74}" presName="root2" presStyleCnt="0"/>
      <dgm:spPr/>
    </dgm:pt>
    <dgm:pt modelId="{55B4B2E3-32BA-46FB-8C34-825CC82804E3}" type="pres">
      <dgm:prSet presAssocID="{57883F68-F22B-418C-800A-897E75E5FC74}" presName="LevelTwoTextNode" presStyleLbl="node2" presStyleIdx="0" presStyleCnt="2" custScaleX="231988" custScaleY="179780" custLinFactNeighborY="-51910">
        <dgm:presLayoutVars>
          <dgm:chPref val="3"/>
        </dgm:presLayoutVars>
      </dgm:prSet>
      <dgm:spPr/>
    </dgm:pt>
    <dgm:pt modelId="{8A7A86D5-4BE7-4646-AE88-1452174C8950}" type="pres">
      <dgm:prSet presAssocID="{57883F68-F22B-418C-800A-897E75E5FC74}" presName="level3hierChild" presStyleCnt="0"/>
      <dgm:spPr/>
    </dgm:pt>
    <dgm:pt modelId="{83BEF0C6-C1C2-4379-9021-B4F9431A4A8F}" type="pres">
      <dgm:prSet presAssocID="{174AEE4E-DE35-49D2-B77E-652E12A183F3}" presName="conn2-1" presStyleLbl="parChTrans1D2" presStyleIdx="1" presStyleCnt="2"/>
      <dgm:spPr/>
    </dgm:pt>
    <dgm:pt modelId="{285A9829-B061-45DF-9E32-D885D0728B71}" type="pres">
      <dgm:prSet presAssocID="{174AEE4E-DE35-49D2-B77E-652E12A183F3}" presName="connTx" presStyleLbl="parChTrans1D2" presStyleIdx="1" presStyleCnt="2"/>
      <dgm:spPr/>
    </dgm:pt>
    <dgm:pt modelId="{9B1356A7-86DA-44F4-9644-349C8D5A086C}" type="pres">
      <dgm:prSet presAssocID="{916512CE-19DF-42B2-90ED-0CBDD3C62F00}" presName="root2" presStyleCnt="0"/>
      <dgm:spPr/>
    </dgm:pt>
    <dgm:pt modelId="{DA6CB7D4-49D6-4A3E-9BC9-C37309A124A4}" type="pres">
      <dgm:prSet presAssocID="{916512CE-19DF-42B2-90ED-0CBDD3C62F00}" presName="LevelTwoTextNode" presStyleLbl="node2" presStyleIdx="1" presStyleCnt="2" custScaleX="231713" custScaleY="184708" custLinFactNeighborX="-536" custLinFactNeighborY="-59775">
        <dgm:presLayoutVars>
          <dgm:chPref val="3"/>
        </dgm:presLayoutVars>
      </dgm:prSet>
      <dgm:spPr/>
    </dgm:pt>
    <dgm:pt modelId="{3B0A6BBD-5E19-44D4-9527-0926A15DBF9A}" type="pres">
      <dgm:prSet presAssocID="{916512CE-19DF-42B2-90ED-0CBDD3C62F00}" presName="level3hierChild" presStyleCnt="0"/>
      <dgm:spPr/>
    </dgm:pt>
  </dgm:ptLst>
  <dgm:cxnLst>
    <dgm:cxn modelId="{FF037F08-6630-4701-AA64-8A612F923835}" type="presOf" srcId="{916512CE-19DF-42B2-90ED-0CBDD3C62F00}" destId="{DA6CB7D4-49D6-4A3E-9BC9-C37309A124A4}" srcOrd="0" destOrd="0" presId="urn:microsoft.com/office/officeart/2008/layout/HorizontalMultiLevelHierarchy"/>
    <dgm:cxn modelId="{30CF651D-B86D-4F41-B21F-8F09F6351CBB}" type="presOf" srcId="{174AEE4E-DE35-49D2-B77E-652E12A183F3}" destId="{83BEF0C6-C1C2-4379-9021-B4F9431A4A8F}" srcOrd="0" destOrd="0" presId="urn:microsoft.com/office/officeart/2008/layout/HorizontalMultiLevelHierarchy"/>
    <dgm:cxn modelId="{89301132-5D53-4578-82A8-EA46102DB02C}" srcId="{E6DFBB15-51CB-4C0F-A77F-951172639E44}" destId="{916512CE-19DF-42B2-90ED-0CBDD3C62F00}" srcOrd="1" destOrd="0" parTransId="{174AEE4E-DE35-49D2-B77E-652E12A183F3}" sibTransId="{1D4F496D-EC07-4ED5-93E1-1284F6D338E6}"/>
    <dgm:cxn modelId="{93E72865-A3C3-411E-84BB-BA1D334D9185}" type="presOf" srcId="{3AE1CC4A-BB14-4DFB-BA8B-7BB73624E0FD}" destId="{CAD79A78-9E9C-4407-8B01-3D2FEF75B173}" srcOrd="0" destOrd="0" presId="urn:microsoft.com/office/officeart/2008/layout/HorizontalMultiLevelHierarchy"/>
    <dgm:cxn modelId="{268DD68F-24BC-46AE-BF1F-B9C2D9F93D8C}" type="presOf" srcId="{57883F68-F22B-418C-800A-897E75E5FC74}" destId="{55B4B2E3-32BA-46FB-8C34-825CC82804E3}" srcOrd="0" destOrd="0" presId="urn:microsoft.com/office/officeart/2008/layout/HorizontalMultiLevelHierarchy"/>
    <dgm:cxn modelId="{ED2C36B8-E1F7-4130-871B-A404E625CD69}" srcId="{E6DFBB15-51CB-4C0F-A77F-951172639E44}" destId="{57883F68-F22B-418C-800A-897E75E5FC74}" srcOrd="0" destOrd="0" parTransId="{3AE1CC4A-BB14-4DFB-BA8B-7BB73624E0FD}" sibTransId="{BAACED9F-FB07-4476-A7AA-A19F1C6C943F}"/>
    <dgm:cxn modelId="{8A484AC1-C20F-4071-9474-090E37DB4C4D}" type="presOf" srcId="{3AE1CC4A-BB14-4DFB-BA8B-7BB73624E0FD}" destId="{A7EAC6E6-7CB1-4694-8BC7-4739895A37C5}" srcOrd="1" destOrd="0" presId="urn:microsoft.com/office/officeart/2008/layout/HorizontalMultiLevelHierarchy"/>
    <dgm:cxn modelId="{A4AFA9D1-77E5-4D7A-BE8A-8F1325EAD860}" type="presOf" srcId="{E6DFBB15-51CB-4C0F-A77F-951172639E44}" destId="{3226868A-4745-432A-B2D8-3A8EBE121E8F}" srcOrd="0" destOrd="0" presId="urn:microsoft.com/office/officeart/2008/layout/HorizontalMultiLevelHierarchy"/>
    <dgm:cxn modelId="{508947DF-0D64-4598-A1D3-9EEC209444F2}" type="presOf" srcId="{DFEA5C11-115A-4E66-AC2E-4CE609F5FB77}" destId="{BCC7DEA9-837F-420C-ADB2-0E5A2C5AA503}" srcOrd="0" destOrd="0" presId="urn:microsoft.com/office/officeart/2008/layout/HorizontalMultiLevelHierarchy"/>
    <dgm:cxn modelId="{815BB1F2-8D5B-4662-AD0E-AA6499183B48}" type="presOf" srcId="{174AEE4E-DE35-49D2-B77E-652E12A183F3}" destId="{285A9829-B061-45DF-9E32-D885D0728B71}" srcOrd="1" destOrd="0" presId="urn:microsoft.com/office/officeart/2008/layout/HorizontalMultiLevelHierarchy"/>
    <dgm:cxn modelId="{49C168F4-D3CD-413D-8EB8-A3A300AD4399}" srcId="{DFEA5C11-115A-4E66-AC2E-4CE609F5FB77}" destId="{E6DFBB15-51CB-4C0F-A77F-951172639E44}" srcOrd="0" destOrd="0" parTransId="{053F5D4B-FF8C-4888-A008-17FEB0EDFC81}" sibTransId="{EBD068EA-8CA7-4C63-A58D-6A8DB6884A65}"/>
    <dgm:cxn modelId="{277563AF-E25C-484E-A1BD-A925ACD8644E}" type="presParOf" srcId="{BCC7DEA9-837F-420C-ADB2-0E5A2C5AA503}" destId="{D9097127-F7DB-4D02-8E6A-2059AC19998F}" srcOrd="0" destOrd="0" presId="urn:microsoft.com/office/officeart/2008/layout/HorizontalMultiLevelHierarchy"/>
    <dgm:cxn modelId="{73CE9F32-4D73-4064-8C2B-9CC965AB3A52}" type="presParOf" srcId="{D9097127-F7DB-4D02-8E6A-2059AC19998F}" destId="{3226868A-4745-432A-B2D8-3A8EBE121E8F}" srcOrd="0" destOrd="0" presId="urn:microsoft.com/office/officeart/2008/layout/HorizontalMultiLevelHierarchy"/>
    <dgm:cxn modelId="{0E11F897-45BC-4030-8A5B-88D89C1B042C}" type="presParOf" srcId="{D9097127-F7DB-4D02-8E6A-2059AC19998F}" destId="{DB404D59-6D30-43C8-A682-6A86D75EA76B}" srcOrd="1" destOrd="0" presId="urn:microsoft.com/office/officeart/2008/layout/HorizontalMultiLevelHierarchy"/>
    <dgm:cxn modelId="{C1AB7833-06E5-4E40-8083-919DBBAB6624}" type="presParOf" srcId="{DB404D59-6D30-43C8-A682-6A86D75EA76B}" destId="{CAD79A78-9E9C-4407-8B01-3D2FEF75B173}" srcOrd="0" destOrd="0" presId="urn:microsoft.com/office/officeart/2008/layout/HorizontalMultiLevelHierarchy"/>
    <dgm:cxn modelId="{3F5BFEAF-3A49-4CB7-8BDC-7640AF077C4A}" type="presParOf" srcId="{CAD79A78-9E9C-4407-8B01-3D2FEF75B173}" destId="{A7EAC6E6-7CB1-4694-8BC7-4739895A37C5}" srcOrd="0" destOrd="0" presId="urn:microsoft.com/office/officeart/2008/layout/HorizontalMultiLevelHierarchy"/>
    <dgm:cxn modelId="{99CCCC04-EBF5-4153-BA61-67D717D9E808}" type="presParOf" srcId="{DB404D59-6D30-43C8-A682-6A86D75EA76B}" destId="{5A4151A7-9F3E-4EDB-A193-38741260A4A4}" srcOrd="1" destOrd="0" presId="urn:microsoft.com/office/officeart/2008/layout/HorizontalMultiLevelHierarchy"/>
    <dgm:cxn modelId="{A9A6BDFC-1BD4-43C9-BB04-110FD1277023}" type="presParOf" srcId="{5A4151A7-9F3E-4EDB-A193-38741260A4A4}" destId="{55B4B2E3-32BA-46FB-8C34-825CC82804E3}" srcOrd="0" destOrd="0" presId="urn:microsoft.com/office/officeart/2008/layout/HorizontalMultiLevelHierarchy"/>
    <dgm:cxn modelId="{7CED1482-00FA-4568-91C0-E48DEE039589}" type="presParOf" srcId="{5A4151A7-9F3E-4EDB-A193-38741260A4A4}" destId="{8A7A86D5-4BE7-4646-AE88-1452174C8950}" srcOrd="1" destOrd="0" presId="urn:microsoft.com/office/officeart/2008/layout/HorizontalMultiLevelHierarchy"/>
    <dgm:cxn modelId="{AC81C556-C015-4FEC-9EDE-8DAC8DF2690F}" type="presParOf" srcId="{DB404D59-6D30-43C8-A682-6A86D75EA76B}" destId="{83BEF0C6-C1C2-4379-9021-B4F9431A4A8F}" srcOrd="2" destOrd="0" presId="urn:microsoft.com/office/officeart/2008/layout/HorizontalMultiLevelHierarchy"/>
    <dgm:cxn modelId="{15589410-CC1C-4872-B9F0-7C6F5ED43B10}" type="presParOf" srcId="{83BEF0C6-C1C2-4379-9021-B4F9431A4A8F}" destId="{285A9829-B061-45DF-9E32-D885D0728B71}" srcOrd="0" destOrd="0" presId="urn:microsoft.com/office/officeart/2008/layout/HorizontalMultiLevelHierarchy"/>
    <dgm:cxn modelId="{18811917-2987-4E4F-8BF2-C49A473BA01B}" type="presParOf" srcId="{DB404D59-6D30-43C8-A682-6A86D75EA76B}" destId="{9B1356A7-86DA-44F4-9644-349C8D5A086C}" srcOrd="3" destOrd="0" presId="urn:microsoft.com/office/officeart/2008/layout/HorizontalMultiLevelHierarchy"/>
    <dgm:cxn modelId="{3707157D-9FE4-47DE-BEF0-1CC5FD64FE06}" type="presParOf" srcId="{9B1356A7-86DA-44F4-9644-349C8D5A086C}" destId="{DA6CB7D4-49D6-4A3E-9BC9-C37309A124A4}" srcOrd="0" destOrd="0" presId="urn:microsoft.com/office/officeart/2008/layout/HorizontalMultiLevelHierarchy"/>
    <dgm:cxn modelId="{C2EC6DA7-D17F-44F4-90A6-17F4263984DA}" type="presParOf" srcId="{9B1356A7-86DA-44F4-9644-349C8D5A086C}" destId="{3B0A6BBD-5E19-44D4-9527-0926A15DBF9A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BEF0C6-C1C2-4379-9021-B4F9431A4A8F}">
      <dsp:nvSpPr>
        <dsp:cNvPr id="0" name=""/>
        <dsp:cNvSpPr/>
      </dsp:nvSpPr>
      <dsp:spPr>
        <a:xfrm>
          <a:off x="375173" y="1192520"/>
          <a:ext cx="480283" cy="1927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40141" y="0"/>
              </a:lnTo>
              <a:lnTo>
                <a:pt x="240141" y="192736"/>
              </a:lnTo>
              <a:lnTo>
                <a:pt x="480283" y="192736"/>
              </a:lnTo>
            </a:path>
          </a:pathLst>
        </a:custGeom>
        <a:noFill/>
        <a:ln w="12700" cap="flat" cmpd="sng" algn="ctr">
          <a:solidFill>
            <a:schemeClr val="accent6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500" kern="1200"/>
        </a:p>
      </dsp:txBody>
      <dsp:txXfrm>
        <a:off x="602377" y="1275950"/>
        <a:ext cx="25875" cy="25875"/>
      </dsp:txXfrm>
    </dsp:sp>
    <dsp:sp modelId="{CAD79A78-9E9C-4407-8B01-3D2FEF75B173}">
      <dsp:nvSpPr>
        <dsp:cNvPr id="0" name=""/>
        <dsp:cNvSpPr/>
      </dsp:nvSpPr>
      <dsp:spPr>
        <a:xfrm>
          <a:off x="375173" y="483518"/>
          <a:ext cx="488234" cy="709001"/>
        </a:xfrm>
        <a:custGeom>
          <a:avLst/>
          <a:gdLst/>
          <a:ahLst/>
          <a:cxnLst/>
          <a:rect l="0" t="0" r="0" b="0"/>
          <a:pathLst>
            <a:path>
              <a:moveTo>
                <a:pt x="0" y="709001"/>
              </a:moveTo>
              <a:lnTo>
                <a:pt x="244117" y="709001"/>
              </a:lnTo>
              <a:lnTo>
                <a:pt x="244117" y="0"/>
              </a:lnTo>
              <a:lnTo>
                <a:pt x="488234" y="0"/>
              </a:lnTo>
            </a:path>
          </a:pathLst>
        </a:custGeom>
        <a:noFill/>
        <a:ln w="12700" cap="flat" cmpd="sng" algn="ctr">
          <a:solidFill>
            <a:schemeClr val="accent6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500" kern="1200"/>
        </a:p>
      </dsp:txBody>
      <dsp:txXfrm>
        <a:off x="597770" y="816498"/>
        <a:ext cx="43042" cy="43042"/>
      </dsp:txXfrm>
    </dsp:sp>
    <dsp:sp modelId="{3226868A-4745-432A-B2D8-3A8EBE121E8F}">
      <dsp:nvSpPr>
        <dsp:cNvPr id="0" name=""/>
        <dsp:cNvSpPr/>
      </dsp:nvSpPr>
      <dsp:spPr>
        <a:xfrm rot="16200000">
          <a:off x="-1002605" y="1004933"/>
          <a:ext cx="2380383" cy="375173"/>
        </a:xfrm>
        <a:prstGeom prst="rect">
          <a:avLst/>
        </a:prstGeom>
        <a:solidFill>
          <a:schemeClr val="accent6">
            <a:lumMod val="40000"/>
            <a:lumOff val="60000"/>
          </a:schemeClr>
        </a:solidFill>
        <a:ln w="12700" cap="flat" cmpd="sng" algn="ctr">
          <a:solidFill>
            <a:schemeClr val="accent6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kern="1200" dirty="0">
              <a:solidFill>
                <a:schemeClr val="tx1"/>
              </a:solidFill>
            </a:rPr>
            <a:t>Paulina Núñez</a:t>
          </a:r>
        </a:p>
      </dsp:txBody>
      <dsp:txXfrm>
        <a:off x="-1002605" y="1004933"/>
        <a:ext cx="2380383" cy="375173"/>
      </dsp:txXfrm>
    </dsp:sp>
    <dsp:sp modelId="{55B4B2E3-32BA-46FB-8C34-825CC82804E3}">
      <dsp:nvSpPr>
        <dsp:cNvPr id="0" name=""/>
        <dsp:cNvSpPr/>
      </dsp:nvSpPr>
      <dsp:spPr>
        <a:xfrm>
          <a:off x="863408" y="76970"/>
          <a:ext cx="3441438" cy="813096"/>
        </a:xfrm>
        <a:prstGeom prst="rect">
          <a:avLst/>
        </a:prstGeom>
        <a:solidFill>
          <a:schemeClr val="accent6">
            <a:lumMod val="40000"/>
            <a:lumOff val="60000"/>
          </a:schemeClr>
        </a:solidFill>
        <a:ln w="12700" cap="flat" cmpd="sng" algn="ctr">
          <a:solidFill>
            <a:schemeClr val="accent6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100" u="sng" kern="12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Samantha Méndez: </a:t>
          </a:r>
          <a:r>
            <a:rPr lang="es-MX" sz="1100" i="1" kern="12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Secretaria de Comités (Humanos) </a:t>
          </a:r>
          <a:endParaRPr lang="es-MX" sz="1100" kern="1200" dirty="0">
            <a:solidFill>
              <a:schemeClr val="tx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s-MX" sz="1100" kern="12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- Casos Particulares 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s-MX" sz="1100" kern="12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 (alcance de apoyo con autoridades)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s-MX" sz="1100" kern="12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- </a:t>
          </a:r>
          <a:r>
            <a:rPr lang="es-MX" sz="1100" kern="1200" dirty="0" err="1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Webinars</a:t>
          </a:r>
          <a:r>
            <a:rPr lang="es-MX" sz="1100" kern="12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, Foros y Eventos</a:t>
          </a:r>
        </a:p>
      </dsp:txBody>
      <dsp:txXfrm>
        <a:off x="863408" y="76970"/>
        <a:ext cx="3441438" cy="813096"/>
      </dsp:txXfrm>
    </dsp:sp>
    <dsp:sp modelId="{DA6CB7D4-49D6-4A3E-9BC9-C37309A124A4}">
      <dsp:nvSpPr>
        <dsp:cNvPr id="0" name=""/>
        <dsp:cNvSpPr/>
      </dsp:nvSpPr>
      <dsp:spPr>
        <a:xfrm>
          <a:off x="855457" y="967563"/>
          <a:ext cx="3437358" cy="835384"/>
        </a:xfrm>
        <a:prstGeom prst="rect">
          <a:avLst/>
        </a:prstGeom>
        <a:solidFill>
          <a:schemeClr val="accent6">
            <a:lumMod val="40000"/>
            <a:lumOff val="60000"/>
          </a:schemeClr>
        </a:solidFill>
        <a:ln w="12700" cap="flat" cmpd="sng" algn="ctr">
          <a:solidFill>
            <a:schemeClr val="accent6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100" kern="12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es-MX" sz="1100" u="sng" kern="12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Andrea García: </a:t>
          </a:r>
          <a:r>
            <a:rPr lang="es-MX" sz="1100" i="1" kern="12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Secretaria de Comités (Técnicos) </a:t>
          </a:r>
          <a:endParaRPr lang="es-MX" sz="1100" kern="1200" dirty="0">
            <a:solidFill>
              <a:schemeClr val="tx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100" kern="12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- Casos Particulares 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100" kern="12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(alcance de apoyo con autoridades)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100" kern="12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- </a:t>
          </a:r>
          <a:r>
            <a:rPr lang="es-MX" sz="1100" kern="1200" dirty="0" err="1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Webinars</a:t>
          </a:r>
          <a:r>
            <a:rPr lang="es-MX" sz="1100" kern="12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, Foros y Eventos</a:t>
          </a:r>
        </a:p>
      </dsp:txBody>
      <dsp:txXfrm>
        <a:off x="855457" y="967563"/>
        <a:ext cx="3437358" cy="8353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_tradnl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_tradnl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74CCA-7EF8-FD48-B422-62D79A221C5D}" type="datetimeFigureOut">
              <a:rPr lang="es-ES_tradnl" smtClean="0"/>
              <a:t>01/04/2021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2B95C-B4E2-A74F-A2DD-7271A276FD53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3872003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los estilos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74CCA-7EF8-FD48-B422-62D79A221C5D}" type="datetimeFigureOut">
              <a:rPr lang="es-ES_tradnl" smtClean="0"/>
              <a:t>01/04/2021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2B95C-B4E2-A74F-A2DD-7271A276FD53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5012316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_tradnl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_tradnl"/>
              <a:t>Haga clic para modificar los estilos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74CCA-7EF8-FD48-B422-62D79A221C5D}" type="datetimeFigureOut">
              <a:rPr lang="es-ES_tradnl" smtClean="0"/>
              <a:t>01/04/2021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2B95C-B4E2-A74F-A2DD-7271A276FD53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7700830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los estilos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74CCA-7EF8-FD48-B422-62D79A221C5D}" type="datetimeFigureOut">
              <a:rPr lang="es-ES_tradnl" smtClean="0"/>
              <a:t>01/04/2021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2B95C-B4E2-A74F-A2DD-7271A276FD53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594213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_tradnl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los estilos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74CCA-7EF8-FD48-B422-62D79A221C5D}" type="datetimeFigureOut">
              <a:rPr lang="es-ES_tradnl" smtClean="0"/>
              <a:t>01/04/2021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2B95C-B4E2-A74F-A2DD-7271A276FD53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9484827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_tradnl"/>
              <a:t>Haga clic para modificar los estilos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_tradnl"/>
              <a:t>Haga clic para modificar los estilos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74CCA-7EF8-FD48-B422-62D79A221C5D}" type="datetimeFigureOut">
              <a:rPr lang="es-ES_tradnl" smtClean="0"/>
              <a:t>01/04/2021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2B95C-B4E2-A74F-A2DD-7271A276FD53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1711100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_tradnl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los estilos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_tradnl"/>
              <a:t>Haga clic para modificar los estilos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los estilos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_tradnl"/>
              <a:t>Haga clic para modificar los estilos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74CCA-7EF8-FD48-B422-62D79A221C5D}" type="datetimeFigureOut">
              <a:rPr lang="es-ES_tradnl" smtClean="0"/>
              <a:t>01/04/2021</a:t>
            </a:fld>
            <a:endParaRPr lang="es-ES_tradn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2B95C-B4E2-A74F-A2DD-7271A276FD53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1582628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74CCA-7EF8-FD48-B422-62D79A221C5D}" type="datetimeFigureOut">
              <a:rPr lang="es-ES_tradnl" smtClean="0"/>
              <a:t>01/04/2021</a:t>
            </a:fld>
            <a:endParaRPr lang="es-ES_tradn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2B95C-B4E2-A74F-A2DD-7271A276FD53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1326830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74CCA-7EF8-FD48-B422-62D79A221C5D}" type="datetimeFigureOut">
              <a:rPr lang="es-ES_tradnl" smtClean="0"/>
              <a:t>01/04/2021</a:t>
            </a:fld>
            <a:endParaRPr lang="es-ES_tradn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2B95C-B4E2-A74F-A2DD-7271A276FD53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54469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los estilos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/>
              <a:t>Haga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74CCA-7EF8-FD48-B422-62D79A221C5D}" type="datetimeFigureOut">
              <a:rPr lang="es-ES_tradnl" smtClean="0"/>
              <a:t>01/04/2021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2B95C-B4E2-A74F-A2DD-7271A276FD53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454345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/>
              <a:t>Haga clic para modificar el estilo de título del patrón</a:t>
            </a:r>
          </a:p>
        </p:txBody>
      </p:sp>
      <p:sp>
        <p:nvSpPr>
          <p:cNvPr id="3" name="Marcador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/>
              <a:t>Haga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74CCA-7EF8-FD48-B422-62D79A221C5D}" type="datetimeFigureOut">
              <a:rPr lang="es-ES_tradnl" smtClean="0"/>
              <a:t>01/04/2021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2B95C-B4E2-A74F-A2DD-7271A276FD53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90202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los estilos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174CCA-7EF8-FD48-B422-62D79A221C5D}" type="datetimeFigureOut">
              <a:rPr lang="es-ES_tradnl" smtClean="0"/>
              <a:t>01/04/2021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02B95C-B4E2-A74F-A2DD-7271A276FD53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715612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36884" y="3099549"/>
            <a:ext cx="9192127" cy="2001838"/>
          </a:xfrm>
        </p:spPr>
        <p:txBody>
          <a:bodyPr/>
          <a:lstStyle/>
          <a:p>
            <a:r>
              <a:rPr lang="es-ES_tradnl" dirty="0">
                <a:solidFill>
                  <a:schemeClr val="bg1"/>
                </a:solidFill>
                <a:latin typeface="Franklin Gothic Heavy" charset="0"/>
                <a:ea typeface="Franklin Gothic Heavy" charset="0"/>
                <a:cs typeface="Franklin Gothic Heavy" charset="0"/>
              </a:rPr>
              <a:t>Reporte Actividades </a:t>
            </a:r>
            <a:r>
              <a:rPr lang="es-ES_tradnl" dirty="0" err="1">
                <a:solidFill>
                  <a:schemeClr val="bg1"/>
                </a:solidFill>
                <a:latin typeface="Franklin Gothic Heavy" charset="0"/>
                <a:ea typeface="Franklin Gothic Heavy" charset="0"/>
                <a:cs typeface="Franklin Gothic Heavy" charset="0"/>
              </a:rPr>
              <a:t>index</a:t>
            </a:r>
            <a:r>
              <a:rPr lang="es-ES_tradnl" dirty="0">
                <a:solidFill>
                  <a:schemeClr val="bg1"/>
                </a:solidFill>
                <a:latin typeface="Franklin Gothic Heavy" charset="0"/>
                <a:ea typeface="Franklin Gothic Heavy" charset="0"/>
                <a:cs typeface="Franklin Gothic Heavy" charset="0"/>
              </a:rPr>
              <a:t> Nacional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36884" y="5101388"/>
            <a:ext cx="9192127" cy="1179095"/>
          </a:xfrm>
        </p:spPr>
        <p:txBody>
          <a:bodyPr/>
          <a:lstStyle/>
          <a:p>
            <a:r>
              <a:rPr lang="es-ES_tradnl" b="1" dirty="0">
                <a:solidFill>
                  <a:schemeClr val="bg1"/>
                </a:solidFill>
                <a:latin typeface="Franklin Gothic Medium" charset="0"/>
                <a:ea typeface="Franklin Gothic Medium" charset="0"/>
                <a:cs typeface="Franklin Gothic Medium" charset="0"/>
              </a:rPr>
              <a:t>Comité Ejecutivo 2021.04.21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6336792" y="6280483"/>
            <a:ext cx="31922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>
                <a:solidFill>
                  <a:srgbClr val="000000"/>
                </a:solidFill>
                <a:latin typeface="Franklin Gothic Medium" charset="0"/>
                <a:ea typeface="Franklin Gothic Medium" charset="0"/>
                <a:cs typeface="Franklin Gothic Medium" charset="0"/>
              </a:rPr>
              <a:t>Reporte del Periodo: 2021.03</a:t>
            </a:r>
            <a:r>
              <a:rPr lang="es-ES_tradnl" dirty="0">
                <a:solidFill>
                  <a:srgbClr val="182A4C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951619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34454" y="365125"/>
            <a:ext cx="9151655" cy="1325563"/>
          </a:xfrm>
        </p:spPr>
        <p:txBody>
          <a:bodyPr/>
          <a:lstStyle/>
          <a:p>
            <a:r>
              <a:rPr lang="es-ES_tradnl" dirty="0">
                <a:solidFill>
                  <a:schemeClr val="bg1"/>
                </a:solidFill>
                <a:latin typeface="Franklin Gothic Heavy" charset="0"/>
                <a:ea typeface="Franklin Gothic Heavy" charset="0"/>
                <a:cs typeface="Franklin Gothic Heavy" charset="0"/>
              </a:rPr>
              <a:t>Organigrama: </a:t>
            </a:r>
            <a:r>
              <a:rPr lang="es-ES_tradnl" dirty="0" err="1">
                <a:solidFill>
                  <a:schemeClr val="bg1"/>
                </a:solidFill>
                <a:latin typeface="Franklin Gothic Heavy" charset="0"/>
                <a:ea typeface="Franklin Gothic Heavy" charset="0"/>
                <a:cs typeface="Franklin Gothic Heavy" charset="0"/>
              </a:rPr>
              <a:t>Areas</a:t>
            </a:r>
            <a:endParaRPr lang="es-ES_tradnl" dirty="0">
              <a:solidFill>
                <a:schemeClr val="bg1"/>
              </a:solidFill>
              <a:latin typeface="Franklin Gothic Heavy" charset="0"/>
              <a:ea typeface="Franklin Gothic Heavy" charset="0"/>
              <a:cs typeface="Franklin Gothic Heavy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34453" y="1970004"/>
            <a:ext cx="10515600" cy="4351338"/>
          </a:xfrm>
        </p:spPr>
        <p:txBody>
          <a:bodyPr/>
          <a:lstStyle/>
          <a:p>
            <a:endParaRPr lang="es-ES_tradnl">
              <a:solidFill>
                <a:srgbClr val="000000"/>
              </a:solidFill>
              <a:latin typeface="Franklin Gothic Medium" charset="0"/>
              <a:ea typeface="Franklin Gothic Medium" charset="0"/>
              <a:cs typeface="Franklin Gothic 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54474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8921" y="73408"/>
            <a:ext cx="4938919" cy="752475"/>
          </a:xfrm>
        </p:spPr>
        <p:txBody>
          <a:bodyPr>
            <a:noAutofit/>
          </a:bodyPr>
          <a:lstStyle/>
          <a:p>
            <a:r>
              <a:rPr lang="es-ES_tradnl" sz="2400" u="sng" dirty="0">
                <a:solidFill>
                  <a:srgbClr val="182A4C"/>
                </a:solidFill>
                <a:latin typeface="Franklin Gothic Heavy" charset="0"/>
                <a:ea typeface="Franklin Gothic Heavy" charset="0"/>
                <a:cs typeface="Franklin Gothic Heavy" charset="0"/>
              </a:rPr>
              <a:t>Reporte Mensual </a:t>
            </a:r>
            <a:r>
              <a:rPr lang="es-ES_tradnl" sz="2400" u="sng" dirty="0" err="1">
                <a:solidFill>
                  <a:srgbClr val="182A4C"/>
                </a:solidFill>
                <a:latin typeface="Franklin Gothic Heavy" charset="0"/>
                <a:ea typeface="Franklin Gothic Heavy" charset="0"/>
                <a:cs typeface="Franklin Gothic Heavy" charset="0"/>
              </a:rPr>
              <a:t>index</a:t>
            </a:r>
            <a:r>
              <a:rPr lang="es-ES_tradnl" sz="2400" u="sng" dirty="0">
                <a:solidFill>
                  <a:srgbClr val="182A4C"/>
                </a:solidFill>
                <a:latin typeface="Franklin Gothic Heavy" charset="0"/>
                <a:ea typeface="Franklin Gothic Heavy" charset="0"/>
                <a:cs typeface="Franklin Gothic Heavy" charset="0"/>
              </a:rPr>
              <a:t> Nacional</a:t>
            </a:r>
            <a:br>
              <a:rPr lang="es-ES_tradnl" sz="2400" dirty="0">
                <a:solidFill>
                  <a:srgbClr val="182A4C"/>
                </a:solidFill>
                <a:latin typeface="Franklin Gothic Heavy" charset="0"/>
                <a:ea typeface="Franklin Gothic Heavy" charset="0"/>
                <a:cs typeface="Franklin Gothic Heavy" charset="0"/>
              </a:rPr>
            </a:br>
            <a:r>
              <a:rPr lang="es-ES_tradnl" sz="1800" dirty="0">
                <a:solidFill>
                  <a:srgbClr val="182A4C"/>
                </a:solidFill>
                <a:latin typeface="Franklin Gothic Heavy" charset="0"/>
                <a:ea typeface="Franklin Gothic Heavy" charset="0"/>
                <a:cs typeface="Franklin Gothic Heavy" charset="0"/>
              </a:rPr>
              <a:t>Área: Comités                                    </a:t>
            </a:r>
            <a:endParaRPr lang="es-ES_tradnl" sz="2400" dirty="0">
              <a:solidFill>
                <a:srgbClr val="182A4C"/>
              </a:solidFill>
              <a:latin typeface="Franklin Gothic Heavy" charset="0"/>
              <a:ea typeface="Franklin Gothic Heavy" charset="0"/>
              <a:cs typeface="Franklin Gothic Heavy" charset="0"/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5EB39E7E-0479-4809-9621-A763A2BD2B8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71222706"/>
              </p:ext>
            </p:extLst>
          </p:nvPr>
        </p:nvGraphicFramePr>
        <p:xfrm>
          <a:off x="702929" y="1003936"/>
          <a:ext cx="4496391" cy="2385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F42ACE47-24EA-44B1-962B-EA49F189F6D5}"/>
              </a:ext>
            </a:extLst>
          </p:cNvPr>
          <p:cNvSpPr txBox="1"/>
          <p:nvPr/>
        </p:nvSpPr>
        <p:spPr>
          <a:xfrm>
            <a:off x="1148970" y="2923507"/>
            <a:ext cx="177324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100" u="sng" dirty="0"/>
              <a:t>Apoyo Adicional: </a:t>
            </a:r>
          </a:p>
          <a:p>
            <a:r>
              <a:rPr lang="es-MX" sz="1100" dirty="0"/>
              <a:t>Eduardo Martiñón: Minutas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67EE426-588C-40B7-ABB7-17ECAD75A121}"/>
              </a:ext>
            </a:extLst>
          </p:cNvPr>
          <p:cNvSpPr txBox="1"/>
          <p:nvPr/>
        </p:nvSpPr>
        <p:spPr>
          <a:xfrm>
            <a:off x="3787098" y="491675"/>
            <a:ext cx="16915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>
                <a:latin typeface="Franklin Gothic Heavy" panose="020B0903020102020204" pitchFamily="34" charset="0"/>
              </a:rPr>
              <a:t>Mes:  2021.04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5EE9862-6D3E-4470-99C5-4F128710D993}"/>
              </a:ext>
            </a:extLst>
          </p:cNvPr>
          <p:cNvSpPr txBox="1"/>
          <p:nvPr/>
        </p:nvSpPr>
        <p:spPr>
          <a:xfrm>
            <a:off x="693150" y="3685288"/>
            <a:ext cx="25129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/>
              <a:t>Acciones de Largo Plazo:</a:t>
            </a:r>
          </a:p>
        </p:txBody>
      </p:sp>
      <p:graphicFrame>
        <p:nvGraphicFramePr>
          <p:cNvPr id="11" name="Table 11">
            <a:extLst>
              <a:ext uri="{FF2B5EF4-FFF2-40B4-BE49-F238E27FC236}">
                <a16:creationId xmlns:a16="http://schemas.microsoft.com/office/drawing/2014/main" id="{F501273D-2FB7-4CCE-87F7-16C1434C01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0404446"/>
              </p:ext>
            </p:extLst>
          </p:nvPr>
        </p:nvGraphicFramePr>
        <p:xfrm>
          <a:off x="693150" y="4046928"/>
          <a:ext cx="4785501" cy="27280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9698">
                  <a:extLst>
                    <a:ext uri="{9D8B030D-6E8A-4147-A177-3AD203B41FA5}">
                      <a16:colId xmlns:a16="http://schemas.microsoft.com/office/drawing/2014/main" val="2872063238"/>
                    </a:ext>
                  </a:extLst>
                </a:gridCol>
                <a:gridCol w="2898648">
                  <a:extLst>
                    <a:ext uri="{9D8B030D-6E8A-4147-A177-3AD203B41FA5}">
                      <a16:colId xmlns:a16="http://schemas.microsoft.com/office/drawing/2014/main" val="184832911"/>
                    </a:ext>
                  </a:extLst>
                </a:gridCol>
                <a:gridCol w="367155">
                  <a:extLst>
                    <a:ext uri="{9D8B030D-6E8A-4147-A177-3AD203B41FA5}">
                      <a16:colId xmlns:a16="http://schemas.microsoft.com/office/drawing/2014/main" val="912601605"/>
                    </a:ext>
                  </a:extLst>
                </a:gridCol>
              </a:tblGrid>
              <a:tr h="384821">
                <a:tc>
                  <a:txBody>
                    <a:bodyPr/>
                    <a:lstStyle/>
                    <a:p>
                      <a:r>
                        <a:rPr lang="es-MX" sz="1400" dirty="0"/>
                        <a:t>Actividad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400" dirty="0"/>
                        <a:t>Comentarios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0518312"/>
                  </a:ext>
                </a:extLst>
              </a:tr>
              <a:tr h="384821">
                <a:tc>
                  <a:txBody>
                    <a:bodyPr/>
                    <a:lstStyle/>
                    <a:p>
                      <a:endParaRPr lang="es-MX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sz="1000" dirty="0"/>
                    </a:p>
                    <a:p>
                      <a:endParaRPr lang="es-MX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sz="12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8205445"/>
                  </a:ext>
                </a:extLst>
              </a:tr>
              <a:tr h="384821">
                <a:tc>
                  <a:txBody>
                    <a:bodyPr/>
                    <a:lstStyle/>
                    <a:p>
                      <a:endParaRPr lang="es-MX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sz="1000" dirty="0"/>
                    </a:p>
                    <a:p>
                      <a:endParaRPr lang="es-MX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sz="12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9601501"/>
                  </a:ext>
                </a:extLst>
              </a:tr>
              <a:tr h="384821">
                <a:tc>
                  <a:txBody>
                    <a:bodyPr/>
                    <a:lstStyle/>
                    <a:p>
                      <a:endParaRPr lang="es-MX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sz="1000" dirty="0"/>
                    </a:p>
                    <a:p>
                      <a:endParaRPr lang="es-MX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sz="12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929308"/>
                  </a:ext>
                </a:extLst>
              </a:tr>
              <a:tr h="384821">
                <a:tc>
                  <a:txBody>
                    <a:bodyPr/>
                    <a:lstStyle/>
                    <a:p>
                      <a:endParaRPr lang="es-MX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sz="12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174424"/>
                  </a:ext>
                </a:extLst>
              </a:tr>
              <a:tr h="384821">
                <a:tc>
                  <a:txBody>
                    <a:bodyPr/>
                    <a:lstStyle/>
                    <a:p>
                      <a:endParaRPr lang="es-MX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6830331"/>
                  </a:ext>
                </a:extLst>
              </a:tr>
              <a:tr h="384821">
                <a:tc>
                  <a:txBody>
                    <a:bodyPr/>
                    <a:lstStyle/>
                    <a:p>
                      <a:endParaRPr lang="es-MX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9950124"/>
                  </a:ext>
                </a:extLst>
              </a:tr>
            </a:tbl>
          </a:graphicData>
        </a:graphic>
      </p:graphicFrame>
      <p:pic>
        <p:nvPicPr>
          <p:cNvPr id="1026" name="Picture 2" descr="image title | Gif, Lamp, Image title">
            <a:extLst>
              <a:ext uri="{FF2B5EF4-FFF2-40B4-BE49-F238E27FC236}">
                <a16:creationId xmlns:a16="http://schemas.microsoft.com/office/drawing/2014/main" id="{B0125CC7-99F0-42BD-B936-D083C248DC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5162744" y="4082052"/>
            <a:ext cx="273400" cy="320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rrow: Left 2">
            <a:extLst>
              <a:ext uri="{FF2B5EF4-FFF2-40B4-BE49-F238E27FC236}">
                <a16:creationId xmlns:a16="http://schemas.microsoft.com/office/drawing/2014/main" id="{C034AFFE-F86A-4EE0-8BCF-516B80B1358C}"/>
              </a:ext>
            </a:extLst>
          </p:cNvPr>
          <p:cNvSpPr/>
          <p:nvPr/>
        </p:nvSpPr>
        <p:spPr>
          <a:xfrm>
            <a:off x="5162744" y="2262346"/>
            <a:ext cx="365760" cy="1583128"/>
          </a:xfrm>
          <a:prstGeom prst="leftArrow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C43D62B-73C0-44B7-AB8A-B73837ADCC31}"/>
              </a:ext>
            </a:extLst>
          </p:cNvPr>
          <p:cNvSpPr txBox="1"/>
          <p:nvPr/>
        </p:nvSpPr>
        <p:spPr>
          <a:xfrm>
            <a:off x="5886677" y="187867"/>
            <a:ext cx="24048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/>
              <a:t>Actividades Realizadas:</a:t>
            </a:r>
          </a:p>
        </p:txBody>
      </p:sp>
      <p:graphicFrame>
        <p:nvGraphicFramePr>
          <p:cNvPr id="13" name="Table 13">
            <a:extLst>
              <a:ext uri="{FF2B5EF4-FFF2-40B4-BE49-F238E27FC236}">
                <a16:creationId xmlns:a16="http://schemas.microsoft.com/office/drawing/2014/main" id="{E0472935-3E0F-4C2A-9DF4-F382C47665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5903077"/>
              </p:ext>
            </p:extLst>
          </p:nvPr>
        </p:nvGraphicFramePr>
        <p:xfrm>
          <a:off x="5860973" y="620513"/>
          <a:ext cx="6070293" cy="18542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749651">
                  <a:extLst>
                    <a:ext uri="{9D8B030D-6E8A-4147-A177-3AD203B41FA5}">
                      <a16:colId xmlns:a16="http://schemas.microsoft.com/office/drawing/2014/main" val="2056387986"/>
                    </a:ext>
                  </a:extLst>
                </a:gridCol>
                <a:gridCol w="3041220">
                  <a:extLst>
                    <a:ext uri="{9D8B030D-6E8A-4147-A177-3AD203B41FA5}">
                      <a16:colId xmlns:a16="http://schemas.microsoft.com/office/drawing/2014/main" val="2296881915"/>
                    </a:ext>
                  </a:extLst>
                </a:gridCol>
                <a:gridCol w="1279422">
                  <a:extLst>
                    <a:ext uri="{9D8B030D-6E8A-4147-A177-3AD203B41FA5}">
                      <a16:colId xmlns:a16="http://schemas.microsoft.com/office/drawing/2014/main" val="9451457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MX" sz="1600" dirty="0"/>
                        <a:t>Actividad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600" dirty="0"/>
                        <a:t>Descripción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600" dirty="0"/>
                        <a:t>Valor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84180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18411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MX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86446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13472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8119373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FE26DA09-927F-4B24-B005-926C789643F4}"/>
              </a:ext>
            </a:extLst>
          </p:cNvPr>
          <p:cNvSpPr txBox="1"/>
          <p:nvPr/>
        </p:nvSpPr>
        <p:spPr>
          <a:xfrm>
            <a:off x="5875659" y="3244334"/>
            <a:ext cx="25358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/>
              <a:t>Actividades Por Realizar:</a:t>
            </a:r>
          </a:p>
        </p:txBody>
      </p:sp>
      <p:sp>
        <p:nvSpPr>
          <p:cNvPr id="16" name="CuadroTexto 1">
            <a:extLst>
              <a:ext uri="{FF2B5EF4-FFF2-40B4-BE49-F238E27FC236}">
                <a16:creationId xmlns:a16="http://schemas.microsoft.com/office/drawing/2014/main" id="{D7FEFC99-642E-40F1-9ED1-D0DAB79DAEB7}"/>
              </a:ext>
            </a:extLst>
          </p:cNvPr>
          <p:cNvSpPr txBox="1"/>
          <p:nvPr/>
        </p:nvSpPr>
        <p:spPr>
          <a:xfrm>
            <a:off x="5886677" y="6315289"/>
            <a:ext cx="6044589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MX" sz="12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Código de </a:t>
            </a:r>
            <a:r>
              <a:rPr lang="es-MX" sz="12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Valores</a:t>
            </a:r>
            <a:r>
              <a:rPr kumimoji="0" lang="es-MX" sz="12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:  </a:t>
            </a:r>
            <a:r>
              <a:rPr kumimoji="0" lang="es-MX" sz="1200" b="1" i="0" u="none" strike="noStrike" cap="none" spc="0" normalizeH="0" baseline="0" dirty="0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Azul</a:t>
            </a:r>
            <a:r>
              <a:rPr lang="es-MX" sz="1200" b="1" dirty="0">
                <a:solidFill>
                  <a:schemeClr val="accent1"/>
                </a:solidFill>
              </a:rPr>
              <a:t>: Ingreso atribuible al área  </a:t>
            </a:r>
          </a:p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MX" sz="1200" b="1" dirty="0">
                <a:solidFill>
                  <a:srgbClr val="FF0000"/>
                </a:solidFill>
              </a:rPr>
              <a:t>Rojo: Eventos Cancelados  </a:t>
            </a:r>
            <a:r>
              <a:rPr lang="es-MX" sz="1200" b="1" dirty="0">
                <a:solidFill>
                  <a:srgbClr val="FFC000"/>
                </a:solidFill>
              </a:rPr>
              <a:t>Amarillo: Ahorro ,</a:t>
            </a:r>
            <a:r>
              <a:rPr lang="es-MX" sz="1200" b="1" dirty="0"/>
              <a:t> Valor Agregado o </a:t>
            </a:r>
            <a:r>
              <a:rPr lang="es-MX" sz="1200" b="1" dirty="0" err="1"/>
              <a:t>Backoffice</a:t>
            </a:r>
            <a:endParaRPr kumimoji="0" lang="en-US" sz="1200" b="1" i="0" u="none" strike="noStrike" cap="none" spc="0" normalizeH="0" baseline="0" dirty="0">
              <a:ln>
                <a:noFill/>
              </a:ln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7" name="Table 13">
            <a:extLst>
              <a:ext uri="{FF2B5EF4-FFF2-40B4-BE49-F238E27FC236}">
                <a16:creationId xmlns:a16="http://schemas.microsoft.com/office/drawing/2014/main" id="{9D3A06A9-4BB8-4745-A57B-F84F53ACDC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8074077"/>
              </p:ext>
            </p:extLst>
          </p:nvPr>
        </p:nvGraphicFramePr>
        <p:xfrm>
          <a:off x="5860973" y="3736452"/>
          <a:ext cx="6156591" cy="18542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52197">
                  <a:extLst>
                    <a:ext uri="{9D8B030D-6E8A-4147-A177-3AD203B41FA5}">
                      <a16:colId xmlns:a16="http://schemas.microsoft.com/office/drawing/2014/main" val="2056387986"/>
                    </a:ext>
                  </a:extLst>
                </a:gridCol>
                <a:gridCol w="2806783">
                  <a:extLst>
                    <a:ext uri="{9D8B030D-6E8A-4147-A177-3AD203B41FA5}">
                      <a16:colId xmlns:a16="http://schemas.microsoft.com/office/drawing/2014/main" val="2296881915"/>
                    </a:ext>
                  </a:extLst>
                </a:gridCol>
                <a:gridCol w="1297611">
                  <a:extLst>
                    <a:ext uri="{9D8B030D-6E8A-4147-A177-3AD203B41FA5}">
                      <a16:colId xmlns:a16="http://schemas.microsoft.com/office/drawing/2014/main" val="9451457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MX" sz="1600" dirty="0"/>
                        <a:t>Actividad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600" dirty="0"/>
                        <a:t>Descripción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600" dirty="0"/>
                        <a:t>Valor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84180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18411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86446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MX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13472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81193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05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086474" cy="1325563"/>
          </a:xfrm>
        </p:spPr>
        <p:txBody>
          <a:bodyPr/>
          <a:lstStyle/>
          <a:p>
            <a:r>
              <a:rPr lang="es-ES_tradnl" dirty="0">
                <a:solidFill>
                  <a:srgbClr val="182A4C"/>
                </a:solidFill>
                <a:latin typeface="Franklin Gothic Heavy" charset="0"/>
                <a:ea typeface="Franklin Gothic Heavy" charset="0"/>
                <a:cs typeface="Franklin Gothic Heavy" charset="0"/>
              </a:rPr>
              <a:t>Estatus Financiero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_tradnl" dirty="0">
              <a:latin typeface="Franklin Gothic Medium" charset="0"/>
              <a:ea typeface="Franklin Gothic Medium" charset="0"/>
              <a:cs typeface="Franklin Gothic 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89645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086474" cy="1325563"/>
          </a:xfrm>
        </p:spPr>
        <p:txBody>
          <a:bodyPr/>
          <a:lstStyle/>
          <a:p>
            <a:r>
              <a:rPr lang="es-ES_tradnl" dirty="0">
                <a:solidFill>
                  <a:srgbClr val="182A4C"/>
                </a:solidFill>
                <a:latin typeface="Franklin Gothic Heavy" charset="0"/>
                <a:ea typeface="Franklin Gothic Heavy" charset="0"/>
                <a:cs typeface="Franklin Gothic Heavy" charset="0"/>
              </a:rPr>
              <a:t>Conclusiones Generales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_tradnl" dirty="0">
              <a:latin typeface="Franklin Gothic Medium" charset="0"/>
              <a:ea typeface="Franklin Gothic Medium" charset="0"/>
              <a:cs typeface="Franklin Gothic 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93436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7387390" y="1499467"/>
            <a:ext cx="38741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000" dirty="0">
                <a:solidFill>
                  <a:schemeClr val="bg1"/>
                </a:solidFill>
                <a:latin typeface="Franklin Gothic Heavy" charset="0"/>
                <a:ea typeface="Franklin Gothic Heavy" charset="0"/>
                <a:cs typeface="Franklin Gothic Heavy" charset="0"/>
              </a:rPr>
              <a:t>Mensaje </a:t>
            </a:r>
            <a:r>
              <a:rPr lang="es-ES_tradnl" sz="4000">
                <a:solidFill>
                  <a:schemeClr val="bg1"/>
                </a:solidFill>
                <a:latin typeface="Franklin Gothic Heavy" charset="0"/>
                <a:ea typeface="Franklin Gothic Heavy" charset="0"/>
                <a:cs typeface="Franklin Gothic Heavy" charset="0"/>
              </a:rPr>
              <a:t>de despedida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7387390" y="3272556"/>
            <a:ext cx="3874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000">
                <a:solidFill>
                  <a:schemeClr val="bg1"/>
                </a:solidFill>
                <a:latin typeface="Franklin Gothic Medium" charset="0"/>
                <a:ea typeface="Franklin Gothic Medium" charset="0"/>
                <a:cs typeface="Franklin Gothic Medium" charset="0"/>
              </a:rPr>
              <a:t>Correo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7387390" y="4074190"/>
            <a:ext cx="3874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000">
                <a:solidFill>
                  <a:schemeClr val="bg1"/>
                </a:solidFill>
                <a:latin typeface="Franklin Gothic Medium" charset="0"/>
                <a:ea typeface="Franklin Gothic Medium" charset="0"/>
                <a:cs typeface="Franklin Gothic Medium" charset="0"/>
              </a:rPr>
              <a:t>Twitter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7387390" y="4972076"/>
            <a:ext cx="3874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000" dirty="0">
                <a:solidFill>
                  <a:schemeClr val="bg1"/>
                </a:solidFill>
                <a:latin typeface="Franklin Gothic Medium" charset="0"/>
                <a:ea typeface="Franklin Gothic Medium" charset="0"/>
                <a:cs typeface="Franklin Gothic Medium" charset="0"/>
              </a:rPr>
              <a:t>Facebook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7387390" y="5738709"/>
            <a:ext cx="3874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000" dirty="0">
                <a:solidFill>
                  <a:schemeClr val="bg1"/>
                </a:solidFill>
                <a:latin typeface="Franklin Gothic Medium" charset="0"/>
                <a:ea typeface="Franklin Gothic Medium" charset="0"/>
                <a:cs typeface="Franklin Gothic Medium" charset="0"/>
              </a:rPr>
              <a:t>LinkedIn</a:t>
            </a:r>
          </a:p>
        </p:txBody>
      </p:sp>
    </p:spTree>
    <p:extLst>
      <p:ext uri="{BB962C8B-B14F-4D97-AF65-F5344CB8AC3E}">
        <p14:creationId xmlns:p14="http://schemas.microsoft.com/office/powerpoint/2010/main" val="148187131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</TotalTime>
  <Words>142</Words>
  <Application>Microsoft Office PowerPoint</Application>
  <PresentationFormat>Widescreen</PresentationFormat>
  <Paragraphs>37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Calibri</vt:lpstr>
      <vt:lpstr>Calibri Light</vt:lpstr>
      <vt:lpstr>Franklin Gothic Heavy</vt:lpstr>
      <vt:lpstr>Franklin Gothic Medium</vt:lpstr>
      <vt:lpstr>Tahoma</vt:lpstr>
      <vt:lpstr>Tema de Office</vt:lpstr>
      <vt:lpstr>Reporte Actividades index Nacional</vt:lpstr>
      <vt:lpstr>Organigrama: Areas</vt:lpstr>
      <vt:lpstr>Reporte Mensual index Nacional Área: Comités                                    </vt:lpstr>
      <vt:lpstr>Estatus Financiero</vt:lpstr>
      <vt:lpstr>Conclusiones Generales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Microsoft Office</dc:creator>
  <cp:lastModifiedBy>Juan Antonio Vazquez Durazo</cp:lastModifiedBy>
  <cp:revision>22</cp:revision>
  <dcterms:created xsi:type="dcterms:W3CDTF">2021-03-26T22:14:45Z</dcterms:created>
  <dcterms:modified xsi:type="dcterms:W3CDTF">2021-04-01T21:15:44Z</dcterms:modified>
</cp:coreProperties>
</file>